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16526" y="6181295"/>
            <a:ext cx="317772" cy="293628"/>
            <a:chOff x="0" y="0"/>
            <a:chExt cx="83693" cy="773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693" cy="77334"/>
            </a:xfrm>
            <a:custGeom>
              <a:avLst/>
              <a:gdLst/>
              <a:ahLst/>
              <a:cxnLst/>
              <a:rect l="l" t="t" r="r" b="b"/>
              <a:pathLst>
                <a:path w="83693" h="77334">
                  <a:moveTo>
                    <a:pt x="38667" y="0"/>
                  </a:moveTo>
                  <a:lnTo>
                    <a:pt x="45026" y="0"/>
                  </a:lnTo>
                  <a:cubicBezTo>
                    <a:pt x="55281" y="0"/>
                    <a:pt x="65116" y="4074"/>
                    <a:pt x="72368" y="11325"/>
                  </a:cubicBezTo>
                  <a:cubicBezTo>
                    <a:pt x="79619" y="18577"/>
                    <a:pt x="83693" y="28412"/>
                    <a:pt x="83693" y="38667"/>
                  </a:cubicBezTo>
                  <a:lnTo>
                    <a:pt x="83693" y="38667"/>
                  </a:lnTo>
                  <a:cubicBezTo>
                    <a:pt x="83693" y="60022"/>
                    <a:pt x="66381" y="77334"/>
                    <a:pt x="45026" y="77334"/>
                  </a:cubicBezTo>
                  <a:lnTo>
                    <a:pt x="38667" y="77334"/>
                  </a:lnTo>
                  <a:cubicBezTo>
                    <a:pt x="17312" y="77334"/>
                    <a:pt x="0" y="60022"/>
                    <a:pt x="0" y="38667"/>
                  </a:cubicBezTo>
                  <a:lnTo>
                    <a:pt x="0" y="38667"/>
                  </a:lnTo>
                  <a:cubicBezTo>
                    <a:pt x="0" y="17312"/>
                    <a:pt x="17312" y="0"/>
                    <a:pt x="3866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3693" cy="1154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43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012079" y="4768071"/>
            <a:ext cx="2724950" cy="2000479"/>
            <a:chOff x="0" y="0"/>
            <a:chExt cx="3633267" cy="2667306"/>
          </a:xfrm>
        </p:grpSpPr>
        <p:grpSp>
          <p:nvGrpSpPr>
            <p:cNvPr id="6" name="Group 6"/>
            <p:cNvGrpSpPr/>
            <p:nvPr/>
          </p:nvGrpSpPr>
          <p:grpSpPr>
            <a:xfrm>
              <a:off x="101149" y="391504"/>
              <a:ext cx="3394408" cy="496469"/>
              <a:chOff x="0" y="0"/>
              <a:chExt cx="670500" cy="9806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670500" cy="98068"/>
              </a:xfrm>
              <a:custGeom>
                <a:avLst/>
                <a:gdLst/>
                <a:ahLst/>
                <a:cxnLst/>
                <a:rect l="l" t="t" r="r" b="b"/>
                <a:pathLst>
                  <a:path w="670500" h="98068">
                    <a:moveTo>
                      <a:pt x="48657" y="0"/>
                    </a:moveTo>
                    <a:lnTo>
                      <a:pt x="621844" y="0"/>
                    </a:lnTo>
                    <a:cubicBezTo>
                      <a:pt x="634748" y="0"/>
                      <a:pt x="647124" y="5126"/>
                      <a:pt x="656249" y="14251"/>
                    </a:cubicBezTo>
                    <a:cubicBezTo>
                      <a:pt x="665374" y="23376"/>
                      <a:pt x="670500" y="35752"/>
                      <a:pt x="670500" y="48657"/>
                    </a:cubicBezTo>
                    <a:lnTo>
                      <a:pt x="670500" y="49411"/>
                    </a:lnTo>
                    <a:cubicBezTo>
                      <a:pt x="670500" y="62316"/>
                      <a:pt x="665374" y="74692"/>
                      <a:pt x="656249" y="83817"/>
                    </a:cubicBezTo>
                    <a:cubicBezTo>
                      <a:pt x="647124" y="92942"/>
                      <a:pt x="634748" y="98068"/>
                      <a:pt x="621844" y="98068"/>
                    </a:cubicBezTo>
                    <a:lnTo>
                      <a:pt x="48657" y="98068"/>
                    </a:lnTo>
                    <a:cubicBezTo>
                      <a:pt x="35752" y="98068"/>
                      <a:pt x="23376" y="92942"/>
                      <a:pt x="14251" y="83817"/>
                    </a:cubicBezTo>
                    <a:cubicBezTo>
                      <a:pt x="5126" y="74692"/>
                      <a:pt x="0" y="62316"/>
                      <a:pt x="0" y="49411"/>
                    </a:cubicBezTo>
                    <a:lnTo>
                      <a:pt x="0" y="48657"/>
                    </a:lnTo>
                    <a:cubicBezTo>
                      <a:pt x="0" y="35752"/>
                      <a:pt x="5126" y="23376"/>
                      <a:pt x="14251" y="14251"/>
                    </a:cubicBezTo>
                    <a:cubicBezTo>
                      <a:pt x="23376" y="5126"/>
                      <a:pt x="35752" y="0"/>
                      <a:pt x="4865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670500" cy="1361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3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38859" y="1233233"/>
              <a:ext cx="3394408" cy="496469"/>
              <a:chOff x="0" y="0"/>
              <a:chExt cx="670500" cy="98068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70500" cy="98068"/>
              </a:xfrm>
              <a:custGeom>
                <a:avLst/>
                <a:gdLst/>
                <a:ahLst/>
                <a:cxnLst/>
                <a:rect l="l" t="t" r="r" b="b"/>
                <a:pathLst>
                  <a:path w="670500" h="98068">
                    <a:moveTo>
                      <a:pt x="48657" y="0"/>
                    </a:moveTo>
                    <a:lnTo>
                      <a:pt x="621844" y="0"/>
                    </a:lnTo>
                    <a:cubicBezTo>
                      <a:pt x="634748" y="0"/>
                      <a:pt x="647124" y="5126"/>
                      <a:pt x="656249" y="14251"/>
                    </a:cubicBezTo>
                    <a:cubicBezTo>
                      <a:pt x="665374" y="23376"/>
                      <a:pt x="670500" y="35752"/>
                      <a:pt x="670500" y="48657"/>
                    </a:cubicBezTo>
                    <a:lnTo>
                      <a:pt x="670500" y="49411"/>
                    </a:lnTo>
                    <a:cubicBezTo>
                      <a:pt x="670500" y="62316"/>
                      <a:pt x="665374" y="74692"/>
                      <a:pt x="656249" y="83817"/>
                    </a:cubicBezTo>
                    <a:cubicBezTo>
                      <a:pt x="647124" y="92942"/>
                      <a:pt x="634748" y="98068"/>
                      <a:pt x="621844" y="98068"/>
                    </a:cubicBezTo>
                    <a:lnTo>
                      <a:pt x="48657" y="98068"/>
                    </a:lnTo>
                    <a:cubicBezTo>
                      <a:pt x="35752" y="98068"/>
                      <a:pt x="23376" y="92942"/>
                      <a:pt x="14251" y="83817"/>
                    </a:cubicBezTo>
                    <a:cubicBezTo>
                      <a:pt x="5126" y="74692"/>
                      <a:pt x="0" y="62316"/>
                      <a:pt x="0" y="49411"/>
                    </a:cubicBezTo>
                    <a:lnTo>
                      <a:pt x="0" y="48657"/>
                    </a:lnTo>
                    <a:cubicBezTo>
                      <a:pt x="0" y="35752"/>
                      <a:pt x="5126" y="23376"/>
                      <a:pt x="14251" y="14251"/>
                    </a:cubicBezTo>
                    <a:cubicBezTo>
                      <a:pt x="23376" y="5126"/>
                      <a:pt x="35752" y="0"/>
                      <a:pt x="4865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670500" cy="1361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3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0" y="2072602"/>
              <a:ext cx="3394408" cy="594704"/>
              <a:chOff x="0" y="0"/>
              <a:chExt cx="670500" cy="11747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70500" cy="117472"/>
              </a:xfrm>
              <a:custGeom>
                <a:avLst/>
                <a:gdLst/>
                <a:ahLst/>
                <a:cxnLst/>
                <a:rect l="l" t="t" r="r" b="b"/>
                <a:pathLst>
                  <a:path w="670500" h="117472">
                    <a:moveTo>
                      <a:pt x="48657" y="0"/>
                    </a:moveTo>
                    <a:lnTo>
                      <a:pt x="621844" y="0"/>
                    </a:lnTo>
                    <a:cubicBezTo>
                      <a:pt x="634748" y="0"/>
                      <a:pt x="647124" y="5126"/>
                      <a:pt x="656249" y="14251"/>
                    </a:cubicBezTo>
                    <a:cubicBezTo>
                      <a:pt x="665374" y="23376"/>
                      <a:pt x="670500" y="35752"/>
                      <a:pt x="670500" y="48657"/>
                    </a:cubicBezTo>
                    <a:lnTo>
                      <a:pt x="670500" y="68816"/>
                    </a:lnTo>
                    <a:cubicBezTo>
                      <a:pt x="670500" y="81720"/>
                      <a:pt x="665374" y="94096"/>
                      <a:pt x="656249" y="103221"/>
                    </a:cubicBezTo>
                    <a:cubicBezTo>
                      <a:pt x="647124" y="112346"/>
                      <a:pt x="634748" y="117472"/>
                      <a:pt x="621844" y="117472"/>
                    </a:cubicBezTo>
                    <a:lnTo>
                      <a:pt x="48657" y="117472"/>
                    </a:lnTo>
                    <a:cubicBezTo>
                      <a:pt x="21784" y="117472"/>
                      <a:pt x="0" y="95688"/>
                      <a:pt x="0" y="68816"/>
                    </a:cubicBezTo>
                    <a:lnTo>
                      <a:pt x="0" y="48657"/>
                    </a:lnTo>
                    <a:cubicBezTo>
                      <a:pt x="0" y="35752"/>
                      <a:pt x="5126" y="23376"/>
                      <a:pt x="14251" y="14251"/>
                    </a:cubicBezTo>
                    <a:cubicBezTo>
                      <a:pt x="23376" y="5126"/>
                      <a:pt x="35752" y="0"/>
                      <a:pt x="4865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670500" cy="1555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3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936063" y="1681098"/>
              <a:ext cx="423696" cy="391504"/>
              <a:chOff x="0" y="0"/>
              <a:chExt cx="83693" cy="77334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3693" cy="77334"/>
              </a:xfrm>
              <a:custGeom>
                <a:avLst/>
                <a:gdLst/>
                <a:ahLst/>
                <a:cxnLst/>
                <a:rect l="l" t="t" r="r" b="b"/>
                <a:pathLst>
                  <a:path w="83693" h="77334">
                    <a:moveTo>
                      <a:pt x="38667" y="0"/>
                    </a:moveTo>
                    <a:lnTo>
                      <a:pt x="45026" y="0"/>
                    </a:lnTo>
                    <a:cubicBezTo>
                      <a:pt x="55281" y="0"/>
                      <a:pt x="65116" y="4074"/>
                      <a:pt x="72368" y="11325"/>
                    </a:cubicBezTo>
                    <a:cubicBezTo>
                      <a:pt x="79619" y="18577"/>
                      <a:pt x="83693" y="28412"/>
                      <a:pt x="83693" y="38667"/>
                    </a:cubicBezTo>
                    <a:lnTo>
                      <a:pt x="83693" y="38667"/>
                    </a:lnTo>
                    <a:cubicBezTo>
                      <a:pt x="83693" y="60022"/>
                      <a:pt x="66381" y="77334"/>
                      <a:pt x="45026" y="77334"/>
                    </a:cubicBezTo>
                    <a:lnTo>
                      <a:pt x="38667" y="77334"/>
                    </a:lnTo>
                    <a:cubicBezTo>
                      <a:pt x="17312" y="77334"/>
                      <a:pt x="0" y="60022"/>
                      <a:pt x="0" y="38667"/>
                    </a:cubicBezTo>
                    <a:lnTo>
                      <a:pt x="0" y="38667"/>
                    </a:lnTo>
                    <a:cubicBezTo>
                      <a:pt x="0" y="17312"/>
                      <a:pt x="17312" y="0"/>
                      <a:pt x="3866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83693" cy="1154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3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374657" y="0"/>
              <a:ext cx="423696" cy="391504"/>
              <a:chOff x="0" y="0"/>
              <a:chExt cx="83693" cy="7733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3693" cy="77334"/>
              </a:xfrm>
              <a:custGeom>
                <a:avLst/>
                <a:gdLst/>
                <a:ahLst/>
                <a:cxnLst/>
                <a:rect l="l" t="t" r="r" b="b"/>
                <a:pathLst>
                  <a:path w="83693" h="77334">
                    <a:moveTo>
                      <a:pt x="38667" y="0"/>
                    </a:moveTo>
                    <a:lnTo>
                      <a:pt x="45026" y="0"/>
                    </a:lnTo>
                    <a:cubicBezTo>
                      <a:pt x="55281" y="0"/>
                      <a:pt x="65116" y="4074"/>
                      <a:pt x="72368" y="11325"/>
                    </a:cubicBezTo>
                    <a:cubicBezTo>
                      <a:pt x="79619" y="18577"/>
                      <a:pt x="83693" y="28412"/>
                      <a:pt x="83693" y="38667"/>
                    </a:cubicBezTo>
                    <a:lnTo>
                      <a:pt x="83693" y="38667"/>
                    </a:lnTo>
                    <a:cubicBezTo>
                      <a:pt x="83693" y="60022"/>
                      <a:pt x="66381" y="77334"/>
                      <a:pt x="45026" y="77334"/>
                    </a:cubicBezTo>
                    <a:lnTo>
                      <a:pt x="38667" y="77334"/>
                    </a:lnTo>
                    <a:cubicBezTo>
                      <a:pt x="17312" y="77334"/>
                      <a:pt x="0" y="60022"/>
                      <a:pt x="0" y="38667"/>
                    </a:cubicBezTo>
                    <a:lnTo>
                      <a:pt x="0" y="38667"/>
                    </a:lnTo>
                    <a:cubicBezTo>
                      <a:pt x="0" y="17312"/>
                      <a:pt x="17312" y="0"/>
                      <a:pt x="3866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83693" cy="1154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3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1638016" y="887973"/>
              <a:ext cx="423696" cy="391504"/>
              <a:chOff x="0" y="0"/>
              <a:chExt cx="83693" cy="77334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3693" cy="77334"/>
              </a:xfrm>
              <a:custGeom>
                <a:avLst/>
                <a:gdLst/>
                <a:ahLst/>
                <a:cxnLst/>
                <a:rect l="l" t="t" r="r" b="b"/>
                <a:pathLst>
                  <a:path w="83693" h="77334">
                    <a:moveTo>
                      <a:pt x="38667" y="0"/>
                    </a:moveTo>
                    <a:lnTo>
                      <a:pt x="45026" y="0"/>
                    </a:lnTo>
                    <a:cubicBezTo>
                      <a:pt x="55281" y="0"/>
                      <a:pt x="65116" y="4074"/>
                      <a:pt x="72368" y="11325"/>
                    </a:cubicBezTo>
                    <a:cubicBezTo>
                      <a:pt x="79619" y="18577"/>
                      <a:pt x="83693" y="28412"/>
                      <a:pt x="83693" y="38667"/>
                    </a:cubicBezTo>
                    <a:lnTo>
                      <a:pt x="83693" y="38667"/>
                    </a:lnTo>
                    <a:cubicBezTo>
                      <a:pt x="83693" y="60022"/>
                      <a:pt x="66381" y="77334"/>
                      <a:pt x="45026" y="77334"/>
                    </a:cubicBezTo>
                    <a:lnTo>
                      <a:pt x="38667" y="77334"/>
                    </a:lnTo>
                    <a:cubicBezTo>
                      <a:pt x="17312" y="77334"/>
                      <a:pt x="0" y="60022"/>
                      <a:pt x="0" y="38667"/>
                    </a:cubicBezTo>
                    <a:lnTo>
                      <a:pt x="0" y="38667"/>
                    </a:lnTo>
                    <a:cubicBezTo>
                      <a:pt x="0" y="17312"/>
                      <a:pt x="17312" y="0"/>
                      <a:pt x="3866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83693" cy="1154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3"/>
                  </a:lnSpc>
                </a:pPr>
                <a:endParaRPr/>
              </a:p>
            </p:txBody>
          </p:sp>
        </p:grpSp>
      </p:grpSp>
      <p:grpSp>
        <p:nvGrpSpPr>
          <p:cNvPr id="24" name="Group 24"/>
          <p:cNvGrpSpPr/>
          <p:nvPr/>
        </p:nvGrpSpPr>
        <p:grpSpPr>
          <a:xfrm>
            <a:off x="705323" y="257747"/>
            <a:ext cx="17338461" cy="9771506"/>
            <a:chOff x="0" y="0"/>
            <a:chExt cx="23117948" cy="1302867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3117948" cy="13028675"/>
            </a:xfrm>
            <a:custGeom>
              <a:avLst/>
              <a:gdLst/>
              <a:ahLst/>
              <a:cxnLst/>
              <a:rect l="l" t="t" r="r" b="b"/>
              <a:pathLst>
                <a:path w="23117948" h="13028675">
                  <a:moveTo>
                    <a:pt x="0" y="0"/>
                  </a:moveTo>
                  <a:lnTo>
                    <a:pt x="23117948" y="0"/>
                  </a:lnTo>
                  <a:lnTo>
                    <a:pt x="23117948" y="13028675"/>
                  </a:lnTo>
                  <a:lnTo>
                    <a:pt x="0" y="13028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13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18261969" y="1231139"/>
              <a:ext cx="4775200" cy="4610219"/>
            </a:xfrm>
            <a:custGeom>
              <a:avLst/>
              <a:gdLst/>
              <a:ahLst/>
              <a:cxnLst/>
              <a:rect l="l" t="t" r="r" b="b"/>
              <a:pathLst>
                <a:path w="4538001" h="4538001">
                  <a:moveTo>
                    <a:pt x="0" y="0"/>
                  </a:moveTo>
                  <a:lnTo>
                    <a:pt x="4538001" y="0"/>
                  </a:lnTo>
                  <a:lnTo>
                    <a:pt x="4538001" y="4538001"/>
                  </a:lnTo>
                  <a:lnTo>
                    <a:pt x="0" y="4538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55515" y="1480445"/>
            <a:ext cx="2693133" cy="2693133"/>
          </a:xfrm>
          <a:custGeom>
            <a:avLst/>
            <a:gdLst/>
            <a:ahLst/>
            <a:cxnLst/>
            <a:rect l="l" t="t" r="r" b="b"/>
            <a:pathLst>
              <a:path w="2693133" h="2693133">
                <a:moveTo>
                  <a:pt x="0" y="0"/>
                </a:moveTo>
                <a:lnTo>
                  <a:pt x="2693133" y="0"/>
                </a:lnTo>
                <a:lnTo>
                  <a:pt x="2693133" y="2693134"/>
                </a:lnTo>
                <a:lnTo>
                  <a:pt x="0" y="26931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550482" y="1480445"/>
            <a:ext cx="3507937" cy="5139578"/>
            <a:chOff x="0" y="0"/>
            <a:chExt cx="923901" cy="135363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23901" cy="1353634"/>
            </a:xfrm>
            <a:custGeom>
              <a:avLst/>
              <a:gdLst/>
              <a:ahLst/>
              <a:cxnLst/>
              <a:rect l="l" t="t" r="r" b="b"/>
              <a:pathLst>
                <a:path w="923901" h="1353634">
                  <a:moveTo>
                    <a:pt x="0" y="0"/>
                  </a:moveTo>
                  <a:lnTo>
                    <a:pt x="923901" y="0"/>
                  </a:lnTo>
                  <a:lnTo>
                    <a:pt x="923901" y="1353634"/>
                  </a:lnTo>
                  <a:lnTo>
                    <a:pt x="0" y="13536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23901" cy="13917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43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7519" y="258200"/>
            <a:ext cx="16998808" cy="9536030"/>
            <a:chOff x="0" y="0"/>
            <a:chExt cx="22665078" cy="1271470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665078" cy="12714707"/>
            </a:xfrm>
            <a:custGeom>
              <a:avLst/>
              <a:gdLst/>
              <a:ahLst/>
              <a:cxnLst/>
              <a:rect l="l" t="t" r="r" b="b"/>
              <a:pathLst>
                <a:path w="22665078" h="12714707">
                  <a:moveTo>
                    <a:pt x="0" y="0"/>
                  </a:moveTo>
                  <a:lnTo>
                    <a:pt x="22665078" y="0"/>
                  </a:lnTo>
                  <a:lnTo>
                    <a:pt x="22665078" y="12714707"/>
                  </a:lnTo>
                  <a:lnTo>
                    <a:pt x="0" y="12714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2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511844" y="2538459"/>
              <a:ext cx="5773302" cy="5773302"/>
            </a:xfrm>
            <a:custGeom>
              <a:avLst/>
              <a:gdLst/>
              <a:ahLst/>
              <a:cxnLst/>
              <a:rect l="l" t="t" r="r" b="b"/>
              <a:pathLst>
                <a:path w="5773302" h="5773302">
                  <a:moveTo>
                    <a:pt x="0" y="0"/>
                  </a:moveTo>
                  <a:lnTo>
                    <a:pt x="5773302" y="0"/>
                  </a:lnTo>
                  <a:lnTo>
                    <a:pt x="5773302" y="5773302"/>
                  </a:lnTo>
                  <a:lnTo>
                    <a:pt x="0" y="5773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74406" y="11379572"/>
              <a:ext cx="3297029" cy="1301592"/>
              <a:chOff x="0" y="0"/>
              <a:chExt cx="611293" cy="24132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11293" cy="241324"/>
              </a:xfrm>
              <a:custGeom>
                <a:avLst/>
                <a:gdLst/>
                <a:ahLst/>
                <a:cxnLst/>
                <a:rect l="l" t="t" r="r" b="b"/>
                <a:pathLst>
                  <a:path w="611293" h="241324">
                    <a:moveTo>
                      <a:pt x="43363" y="0"/>
                    </a:moveTo>
                    <a:lnTo>
                      <a:pt x="567930" y="0"/>
                    </a:lnTo>
                    <a:cubicBezTo>
                      <a:pt x="579431" y="0"/>
                      <a:pt x="590460" y="4569"/>
                      <a:pt x="598592" y="12701"/>
                    </a:cubicBezTo>
                    <a:cubicBezTo>
                      <a:pt x="606724" y="20833"/>
                      <a:pt x="611293" y="31862"/>
                      <a:pt x="611293" y="43363"/>
                    </a:cubicBezTo>
                    <a:lnTo>
                      <a:pt x="611293" y="197962"/>
                    </a:lnTo>
                    <a:cubicBezTo>
                      <a:pt x="611293" y="209462"/>
                      <a:pt x="606724" y="220492"/>
                      <a:pt x="598592" y="228624"/>
                    </a:cubicBezTo>
                    <a:cubicBezTo>
                      <a:pt x="590460" y="236756"/>
                      <a:pt x="579431" y="241324"/>
                      <a:pt x="567930" y="241324"/>
                    </a:cubicBezTo>
                    <a:lnTo>
                      <a:pt x="43363" y="241324"/>
                    </a:lnTo>
                    <a:cubicBezTo>
                      <a:pt x="31862" y="241324"/>
                      <a:pt x="20833" y="236756"/>
                      <a:pt x="12701" y="228624"/>
                    </a:cubicBezTo>
                    <a:cubicBezTo>
                      <a:pt x="4569" y="220492"/>
                      <a:pt x="0" y="209462"/>
                      <a:pt x="0" y="197962"/>
                    </a:cubicBezTo>
                    <a:lnTo>
                      <a:pt x="0" y="43363"/>
                    </a:lnTo>
                    <a:cubicBezTo>
                      <a:pt x="0" y="31862"/>
                      <a:pt x="4569" y="20833"/>
                      <a:pt x="12701" y="12701"/>
                    </a:cubicBezTo>
                    <a:cubicBezTo>
                      <a:pt x="20833" y="4569"/>
                      <a:pt x="31862" y="0"/>
                      <a:pt x="43363" y="0"/>
                    </a:cubicBezTo>
                    <a:close/>
                  </a:path>
                </a:pathLst>
              </a:custGeom>
              <a:solidFill>
                <a:srgbClr val="021B4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611293" cy="2794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3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9496340" y="11379572"/>
              <a:ext cx="3081253" cy="1301592"/>
              <a:chOff x="0" y="0"/>
              <a:chExt cx="571286" cy="241324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571286" cy="241324"/>
              </a:xfrm>
              <a:custGeom>
                <a:avLst/>
                <a:gdLst/>
                <a:ahLst/>
                <a:cxnLst/>
                <a:rect l="l" t="t" r="r" b="b"/>
                <a:pathLst>
                  <a:path w="571286" h="241324">
                    <a:moveTo>
                      <a:pt x="46399" y="0"/>
                    </a:moveTo>
                    <a:lnTo>
                      <a:pt x="524887" y="0"/>
                    </a:lnTo>
                    <a:cubicBezTo>
                      <a:pt x="550513" y="0"/>
                      <a:pt x="571286" y="20774"/>
                      <a:pt x="571286" y="46399"/>
                    </a:cubicBezTo>
                    <a:lnTo>
                      <a:pt x="571286" y="194925"/>
                    </a:lnTo>
                    <a:cubicBezTo>
                      <a:pt x="571286" y="220551"/>
                      <a:pt x="550513" y="241324"/>
                      <a:pt x="524887" y="241324"/>
                    </a:cubicBezTo>
                    <a:lnTo>
                      <a:pt x="46399" y="241324"/>
                    </a:lnTo>
                    <a:cubicBezTo>
                      <a:pt x="20774" y="241324"/>
                      <a:pt x="0" y="220551"/>
                      <a:pt x="0" y="194925"/>
                    </a:cubicBezTo>
                    <a:lnTo>
                      <a:pt x="0" y="46399"/>
                    </a:lnTo>
                    <a:cubicBezTo>
                      <a:pt x="0" y="20774"/>
                      <a:pt x="20774" y="0"/>
                      <a:pt x="46399" y="0"/>
                    </a:cubicBezTo>
                    <a:close/>
                  </a:path>
                </a:pathLst>
              </a:custGeom>
              <a:solidFill>
                <a:srgbClr val="021B4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571286" cy="2794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3"/>
                  </a:lnSpc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6336" y="179155"/>
            <a:ext cx="16148168" cy="9830665"/>
            <a:chOff x="0" y="0"/>
            <a:chExt cx="21530891" cy="13107553"/>
          </a:xfrm>
        </p:grpSpPr>
        <p:sp>
          <p:nvSpPr>
            <p:cNvPr id="3" name="Freeform 3"/>
            <p:cNvSpPr/>
            <p:nvPr/>
          </p:nvSpPr>
          <p:spPr>
            <a:xfrm>
              <a:off x="0" y="24973"/>
              <a:ext cx="20245323" cy="13082580"/>
            </a:xfrm>
            <a:custGeom>
              <a:avLst/>
              <a:gdLst/>
              <a:ahLst/>
              <a:cxnLst/>
              <a:rect l="l" t="t" r="r" b="b"/>
              <a:pathLst>
                <a:path w="20245323" h="13082580">
                  <a:moveTo>
                    <a:pt x="0" y="0"/>
                  </a:moveTo>
                  <a:lnTo>
                    <a:pt x="20245323" y="0"/>
                  </a:lnTo>
                  <a:lnTo>
                    <a:pt x="20245323" y="13082580"/>
                  </a:lnTo>
                  <a:lnTo>
                    <a:pt x="0" y="13082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196" b="-1905"/>
              </a:stretch>
            </a:blipFill>
            <a:ln w="857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6793442" y="4002968"/>
              <a:ext cx="3252008" cy="4390691"/>
              <a:chOff x="0" y="0"/>
              <a:chExt cx="653352" cy="88212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653352" cy="882122"/>
              </a:xfrm>
              <a:custGeom>
                <a:avLst/>
                <a:gdLst/>
                <a:ahLst/>
                <a:cxnLst/>
                <a:rect l="l" t="t" r="r" b="b"/>
                <a:pathLst>
                  <a:path w="653352" h="882122">
                    <a:moveTo>
                      <a:pt x="40571" y="0"/>
                    </a:moveTo>
                    <a:lnTo>
                      <a:pt x="612781" y="0"/>
                    </a:lnTo>
                    <a:cubicBezTo>
                      <a:pt x="623541" y="0"/>
                      <a:pt x="633861" y="4274"/>
                      <a:pt x="641469" y="11883"/>
                    </a:cubicBezTo>
                    <a:cubicBezTo>
                      <a:pt x="649078" y="19492"/>
                      <a:pt x="653352" y="29811"/>
                      <a:pt x="653352" y="40571"/>
                    </a:cubicBezTo>
                    <a:lnTo>
                      <a:pt x="653352" y="841551"/>
                    </a:lnTo>
                    <a:cubicBezTo>
                      <a:pt x="653352" y="852311"/>
                      <a:pt x="649078" y="862631"/>
                      <a:pt x="641469" y="870239"/>
                    </a:cubicBezTo>
                    <a:cubicBezTo>
                      <a:pt x="633861" y="877848"/>
                      <a:pt x="623541" y="882122"/>
                      <a:pt x="612781" y="882122"/>
                    </a:cubicBezTo>
                    <a:lnTo>
                      <a:pt x="40571" y="882122"/>
                    </a:lnTo>
                    <a:cubicBezTo>
                      <a:pt x="29811" y="882122"/>
                      <a:pt x="19492" y="877848"/>
                      <a:pt x="11883" y="870239"/>
                    </a:cubicBezTo>
                    <a:cubicBezTo>
                      <a:pt x="4274" y="862631"/>
                      <a:pt x="0" y="852311"/>
                      <a:pt x="0" y="841551"/>
                    </a:cubicBezTo>
                    <a:lnTo>
                      <a:pt x="0" y="40571"/>
                    </a:lnTo>
                    <a:cubicBezTo>
                      <a:pt x="0" y="29811"/>
                      <a:pt x="4274" y="19492"/>
                      <a:pt x="11883" y="11883"/>
                    </a:cubicBezTo>
                    <a:cubicBezTo>
                      <a:pt x="19492" y="4274"/>
                      <a:pt x="29811" y="0"/>
                      <a:pt x="4057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653352" cy="92022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04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15930727" y="3111799"/>
              <a:ext cx="5600164" cy="5604939"/>
              <a:chOff x="0" y="0"/>
              <a:chExt cx="820303" cy="82100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20303" cy="821002"/>
              </a:xfrm>
              <a:custGeom>
                <a:avLst/>
                <a:gdLst/>
                <a:ahLst/>
                <a:cxnLst/>
                <a:rect l="l" t="t" r="r" b="b"/>
                <a:pathLst>
                  <a:path w="820303" h="821002">
                    <a:moveTo>
                      <a:pt x="410151" y="0"/>
                    </a:moveTo>
                    <a:cubicBezTo>
                      <a:pt x="183631" y="0"/>
                      <a:pt x="0" y="183788"/>
                      <a:pt x="0" y="410501"/>
                    </a:cubicBezTo>
                    <a:cubicBezTo>
                      <a:pt x="0" y="637215"/>
                      <a:pt x="183631" y="821002"/>
                      <a:pt x="410151" y="821002"/>
                    </a:cubicBezTo>
                    <a:cubicBezTo>
                      <a:pt x="636672" y="821002"/>
                      <a:pt x="820303" y="637215"/>
                      <a:pt x="820303" y="410501"/>
                    </a:cubicBezTo>
                    <a:cubicBezTo>
                      <a:pt x="820303" y="183788"/>
                      <a:pt x="636672" y="0"/>
                      <a:pt x="410151" y="0"/>
                    </a:cubicBezTo>
                    <a:lnTo>
                      <a:pt x="410151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903" y="48394"/>
                <a:ext cx="666496" cy="695639"/>
              </a:xfrm>
              <a:prstGeom prst="rect">
                <a:avLst/>
              </a:prstGeom>
            </p:spPr>
            <p:txBody>
              <a:bodyPr lIns="69676" tIns="69676" rIns="69676" bIns="69676" rtlCol="0" anchor="ctr"/>
              <a:lstStyle/>
              <a:p>
                <a:pPr algn="ctr">
                  <a:lnSpc>
                    <a:spcPts val="2286"/>
                  </a:lnSpc>
                </a:pPr>
                <a:endParaRPr/>
              </a:p>
            </p:txBody>
          </p:sp>
        </p:grpSp>
        <p:sp>
          <p:nvSpPr>
            <p:cNvPr id="10" name="AutoShape 10"/>
            <p:cNvSpPr/>
            <p:nvPr/>
          </p:nvSpPr>
          <p:spPr>
            <a:xfrm flipV="1">
              <a:off x="84906" y="24973"/>
              <a:ext cx="20016394" cy="12828"/>
            </a:xfrm>
            <a:prstGeom prst="line">
              <a:avLst/>
            </a:prstGeom>
            <a:ln w="49946" cap="flat">
              <a:solidFill>
                <a:srgbClr val="0E3268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11522801"/>
              <a:ext cx="20120053" cy="1584752"/>
            </a:xfrm>
            <a:custGeom>
              <a:avLst/>
              <a:gdLst/>
              <a:ahLst/>
              <a:cxnLst/>
              <a:rect l="l" t="t" r="r" b="b"/>
              <a:pathLst>
                <a:path w="20120053" h="1584752">
                  <a:moveTo>
                    <a:pt x="0" y="0"/>
                  </a:moveTo>
                  <a:lnTo>
                    <a:pt x="20120053" y="0"/>
                  </a:lnTo>
                  <a:lnTo>
                    <a:pt x="20120053" y="1584752"/>
                  </a:lnTo>
                  <a:lnTo>
                    <a:pt x="0" y="1584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611474" b="-305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/>
          <p:cNvSpPr/>
          <p:nvPr/>
        </p:nvSpPr>
        <p:spPr>
          <a:xfrm>
            <a:off x="13831406" y="2412620"/>
            <a:ext cx="4036560" cy="4036560"/>
          </a:xfrm>
          <a:custGeom>
            <a:avLst/>
            <a:gdLst/>
            <a:ahLst/>
            <a:cxnLst/>
            <a:rect l="l" t="t" r="r" b="b"/>
            <a:pathLst>
              <a:path w="4036560" h="4036560">
                <a:moveTo>
                  <a:pt x="0" y="0"/>
                </a:moveTo>
                <a:lnTo>
                  <a:pt x="4036561" y="0"/>
                </a:lnTo>
                <a:lnTo>
                  <a:pt x="4036561" y="4036560"/>
                </a:lnTo>
                <a:lnTo>
                  <a:pt x="0" y="4036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14113487" y="8847466"/>
            <a:ext cx="2366030" cy="1162354"/>
            <a:chOff x="0" y="0"/>
            <a:chExt cx="623152" cy="3061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23152" cy="306134"/>
            </a:xfrm>
            <a:custGeom>
              <a:avLst/>
              <a:gdLst/>
              <a:ahLst/>
              <a:cxnLst/>
              <a:rect l="l" t="t" r="r" b="b"/>
              <a:pathLst>
                <a:path w="623152" h="306134">
                  <a:moveTo>
                    <a:pt x="42537" y="0"/>
                  </a:moveTo>
                  <a:lnTo>
                    <a:pt x="580614" y="0"/>
                  </a:lnTo>
                  <a:cubicBezTo>
                    <a:pt x="591896" y="0"/>
                    <a:pt x="602716" y="4482"/>
                    <a:pt x="610693" y="12459"/>
                  </a:cubicBezTo>
                  <a:cubicBezTo>
                    <a:pt x="618670" y="20436"/>
                    <a:pt x="623152" y="31256"/>
                    <a:pt x="623152" y="42537"/>
                  </a:cubicBezTo>
                  <a:lnTo>
                    <a:pt x="623152" y="263597"/>
                  </a:lnTo>
                  <a:cubicBezTo>
                    <a:pt x="623152" y="274878"/>
                    <a:pt x="618670" y="285698"/>
                    <a:pt x="610693" y="293675"/>
                  </a:cubicBezTo>
                  <a:cubicBezTo>
                    <a:pt x="602716" y="301653"/>
                    <a:pt x="591896" y="306134"/>
                    <a:pt x="580614" y="306134"/>
                  </a:cubicBezTo>
                  <a:lnTo>
                    <a:pt x="42537" y="306134"/>
                  </a:lnTo>
                  <a:cubicBezTo>
                    <a:pt x="31256" y="306134"/>
                    <a:pt x="20436" y="301653"/>
                    <a:pt x="12459" y="293675"/>
                  </a:cubicBezTo>
                  <a:cubicBezTo>
                    <a:pt x="4482" y="285698"/>
                    <a:pt x="0" y="274878"/>
                    <a:pt x="0" y="263597"/>
                  </a:cubicBezTo>
                  <a:lnTo>
                    <a:pt x="0" y="42537"/>
                  </a:lnTo>
                  <a:cubicBezTo>
                    <a:pt x="0" y="31256"/>
                    <a:pt x="4482" y="20436"/>
                    <a:pt x="12459" y="12459"/>
                  </a:cubicBezTo>
                  <a:cubicBezTo>
                    <a:pt x="20436" y="4482"/>
                    <a:pt x="31256" y="0"/>
                    <a:pt x="42537" y="0"/>
                  </a:cubicBezTo>
                  <a:close/>
                </a:path>
              </a:pathLst>
            </a:custGeom>
            <a:solidFill>
              <a:srgbClr val="021B4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623152" cy="34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43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326336" y="8847466"/>
            <a:ext cx="2311466" cy="1162354"/>
            <a:chOff x="0" y="0"/>
            <a:chExt cx="608781" cy="3061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08781" cy="306134"/>
            </a:xfrm>
            <a:custGeom>
              <a:avLst/>
              <a:gdLst/>
              <a:ahLst/>
              <a:cxnLst/>
              <a:rect l="l" t="t" r="r" b="b"/>
              <a:pathLst>
                <a:path w="608781" h="306134">
                  <a:moveTo>
                    <a:pt x="43542" y="0"/>
                  </a:moveTo>
                  <a:lnTo>
                    <a:pt x="565240" y="0"/>
                  </a:lnTo>
                  <a:cubicBezTo>
                    <a:pt x="576788" y="0"/>
                    <a:pt x="587862" y="4587"/>
                    <a:pt x="596028" y="12753"/>
                  </a:cubicBezTo>
                  <a:cubicBezTo>
                    <a:pt x="604194" y="20919"/>
                    <a:pt x="608781" y="31994"/>
                    <a:pt x="608781" y="43542"/>
                  </a:cubicBezTo>
                  <a:lnTo>
                    <a:pt x="608781" y="262593"/>
                  </a:lnTo>
                  <a:cubicBezTo>
                    <a:pt x="608781" y="274141"/>
                    <a:pt x="604194" y="285216"/>
                    <a:pt x="596028" y="293381"/>
                  </a:cubicBezTo>
                  <a:cubicBezTo>
                    <a:pt x="587862" y="301547"/>
                    <a:pt x="576788" y="306134"/>
                    <a:pt x="565240" y="306134"/>
                  </a:cubicBezTo>
                  <a:lnTo>
                    <a:pt x="43542" y="306134"/>
                  </a:lnTo>
                  <a:cubicBezTo>
                    <a:pt x="31994" y="306134"/>
                    <a:pt x="20919" y="301547"/>
                    <a:pt x="12753" y="293381"/>
                  </a:cubicBezTo>
                  <a:cubicBezTo>
                    <a:pt x="4587" y="285216"/>
                    <a:pt x="0" y="274141"/>
                    <a:pt x="0" y="262593"/>
                  </a:cubicBezTo>
                  <a:lnTo>
                    <a:pt x="0" y="43542"/>
                  </a:lnTo>
                  <a:cubicBezTo>
                    <a:pt x="0" y="31994"/>
                    <a:pt x="4587" y="20919"/>
                    <a:pt x="12753" y="12753"/>
                  </a:cubicBezTo>
                  <a:cubicBezTo>
                    <a:pt x="20919" y="4587"/>
                    <a:pt x="31994" y="0"/>
                    <a:pt x="43542" y="0"/>
                  </a:cubicBezTo>
                  <a:close/>
                </a:path>
              </a:pathLst>
            </a:custGeom>
            <a:solidFill>
              <a:srgbClr val="021B4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08781" cy="34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43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61499" y="3243312"/>
            <a:ext cx="2391120" cy="3270998"/>
            <a:chOff x="0" y="0"/>
            <a:chExt cx="636256" cy="8703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6256" cy="870384"/>
            </a:xfrm>
            <a:custGeom>
              <a:avLst/>
              <a:gdLst/>
              <a:ahLst/>
              <a:cxnLst/>
              <a:rect l="l" t="t" r="r" b="b"/>
              <a:pathLst>
                <a:path w="636256" h="870384">
                  <a:moveTo>
                    <a:pt x="55042" y="0"/>
                  </a:moveTo>
                  <a:lnTo>
                    <a:pt x="581214" y="0"/>
                  </a:lnTo>
                  <a:cubicBezTo>
                    <a:pt x="595812" y="0"/>
                    <a:pt x="609812" y="5799"/>
                    <a:pt x="620135" y="16122"/>
                  </a:cubicBezTo>
                  <a:cubicBezTo>
                    <a:pt x="630457" y="26444"/>
                    <a:pt x="636256" y="40444"/>
                    <a:pt x="636256" y="55042"/>
                  </a:cubicBezTo>
                  <a:lnTo>
                    <a:pt x="636256" y="815342"/>
                  </a:lnTo>
                  <a:cubicBezTo>
                    <a:pt x="636256" y="829940"/>
                    <a:pt x="630457" y="843940"/>
                    <a:pt x="620135" y="854263"/>
                  </a:cubicBezTo>
                  <a:cubicBezTo>
                    <a:pt x="609812" y="864585"/>
                    <a:pt x="595812" y="870384"/>
                    <a:pt x="581214" y="870384"/>
                  </a:cubicBezTo>
                  <a:lnTo>
                    <a:pt x="55042" y="870384"/>
                  </a:lnTo>
                  <a:cubicBezTo>
                    <a:pt x="40444" y="870384"/>
                    <a:pt x="26444" y="864585"/>
                    <a:pt x="16122" y="854263"/>
                  </a:cubicBezTo>
                  <a:cubicBezTo>
                    <a:pt x="5799" y="843940"/>
                    <a:pt x="0" y="829940"/>
                    <a:pt x="0" y="815342"/>
                  </a:cubicBezTo>
                  <a:lnTo>
                    <a:pt x="0" y="55042"/>
                  </a:lnTo>
                  <a:cubicBezTo>
                    <a:pt x="0" y="40444"/>
                    <a:pt x="5799" y="26444"/>
                    <a:pt x="16122" y="16122"/>
                  </a:cubicBezTo>
                  <a:cubicBezTo>
                    <a:pt x="26444" y="5799"/>
                    <a:pt x="40444" y="0"/>
                    <a:pt x="5504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36256" cy="908484"/>
            </a:xfrm>
            <a:prstGeom prst="rect">
              <a:avLst/>
            </a:prstGeom>
          </p:spPr>
          <p:txBody>
            <a:bodyPr lIns="50281" tIns="50281" rIns="50281" bIns="50281" rtlCol="0" anchor="ctr"/>
            <a:lstStyle/>
            <a:p>
              <a:pPr algn="ctr">
                <a:lnSpc>
                  <a:spcPts val="2304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328253" y="3065131"/>
            <a:ext cx="4068476" cy="4175594"/>
            <a:chOff x="0" y="0"/>
            <a:chExt cx="789296" cy="81007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89296" cy="810077"/>
            </a:xfrm>
            <a:custGeom>
              <a:avLst/>
              <a:gdLst/>
              <a:ahLst/>
              <a:cxnLst/>
              <a:rect l="l" t="t" r="r" b="b"/>
              <a:pathLst>
                <a:path w="789296" h="810077">
                  <a:moveTo>
                    <a:pt x="394648" y="0"/>
                  </a:moveTo>
                  <a:cubicBezTo>
                    <a:pt x="176690" y="0"/>
                    <a:pt x="0" y="181342"/>
                    <a:pt x="0" y="405039"/>
                  </a:cubicBezTo>
                  <a:cubicBezTo>
                    <a:pt x="0" y="628735"/>
                    <a:pt x="176690" y="810077"/>
                    <a:pt x="394648" y="810077"/>
                  </a:cubicBezTo>
                  <a:cubicBezTo>
                    <a:pt x="612606" y="810077"/>
                    <a:pt x="789296" y="628735"/>
                    <a:pt x="789296" y="405039"/>
                  </a:cubicBezTo>
                  <a:cubicBezTo>
                    <a:pt x="789296" y="181342"/>
                    <a:pt x="612606" y="0"/>
                    <a:pt x="394648" y="0"/>
                  </a:cubicBezTo>
                  <a:lnTo>
                    <a:pt x="394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3996" y="47370"/>
              <a:ext cx="641303" cy="686763"/>
            </a:xfrm>
            <a:prstGeom prst="rect">
              <a:avLst/>
            </a:prstGeom>
          </p:spPr>
          <p:txBody>
            <a:bodyPr lIns="68965" tIns="68965" rIns="68965" bIns="68965" rtlCol="0" anchor="ctr"/>
            <a:lstStyle/>
            <a:p>
              <a:pPr algn="ctr">
                <a:lnSpc>
                  <a:spcPts val="2286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3946389" y="518466"/>
            <a:ext cx="3727296" cy="3727296"/>
          </a:xfrm>
          <a:custGeom>
            <a:avLst/>
            <a:gdLst/>
            <a:ahLst/>
            <a:cxnLst/>
            <a:rect l="l" t="t" r="r" b="b"/>
            <a:pathLst>
              <a:path w="3727296" h="3727296">
                <a:moveTo>
                  <a:pt x="0" y="0"/>
                </a:moveTo>
                <a:lnTo>
                  <a:pt x="3727296" y="0"/>
                </a:lnTo>
                <a:lnTo>
                  <a:pt x="3727296" y="3727295"/>
                </a:lnTo>
                <a:lnTo>
                  <a:pt x="0" y="37272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312466" y="182549"/>
            <a:ext cx="17663069" cy="9940758"/>
            <a:chOff x="0" y="0"/>
            <a:chExt cx="23550758" cy="1325434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550758" cy="13254344"/>
            </a:xfrm>
            <a:custGeom>
              <a:avLst/>
              <a:gdLst/>
              <a:ahLst/>
              <a:cxnLst/>
              <a:rect l="l" t="t" r="r" b="b"/>
              <a:pathLst>
                <a:path w="23550758" h="13254344">
                  <a:moveTo>
                    <a:pt x="0" y="0"/>
                  </a:moveTo>
                  <a:lnTo>
                    <a:pt x="23550758" y="0"/>
                  </a:lnTo>
                  <a:lnTo>
                    <a:pt x="23550758" y="13254344"/>
                  </a:lnTo>
                  <a:lnTo>
                    <a:pt x="0" y="13254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0" y="11195147"/>
              <a:ext cx="3253595" cy="2059198"/>
              <a:chOff x="0" y="0"/>
              <a:chExt cx="642685" cy="406755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42685" cy="406755"/>
              </a:xfrm>
              <a:custGeom>
                <a:avLst/>
                <a:gdLst/>
                <a:ahLst/>
                <a:cxnLst/>
                <a:rect l="l" t="t" r="r" b="b"/>
                <a:pathLst>
                  <a:path w="642685" h="406755">
                    <a:moveTo>
                      <a:pt x="187187" y="0"/>
                    </a:moveTo>
                    <a:lnTo>
                      <a:pt x="455498" y="0"/>
                    </a:lnTo>
                    <a:cubicBezTo>
                      <a:pt x="505143" y="0"/>
                      <a:pt x="552755" y="19721"/>
                      <a:pt x="587860" y="54826"/>
                    </a:cubicBezTo>
                    <a:cubicBezTo>
                      <a:pt x="622964" y="89930"/>
                      <a:pt x="642685" y="137542"/>
                      <a:pt x="642685" y="187187"/>
                    </a:cubicBezTo>
                    <a:lnTo>
                      <a:pt x="642685" y="219568"/>
                    </a:lnTo>
                    <a:cubicBezTo>
                      <a:pt x="642685" y="322949"/>
                      <a:pt x="558879" y="406755"/>
                      <a:pt x="455498" y="406755"/>
                    </a:cubicBezTo>
                    <a:lnTo>
                      <a:pt x="187187" y="406755"/>
                    </a:lnTo>
                    <a:cubicBezTo>
                      <a:pt x="83807" y="406755"/>
                      <a:pt x="0" y="322949"/>
                      <a:pt x="0" y="219568"/>
                    </a:cubicBezTo>
                    <a:lnTo>
                      <a:pt x="0" y="187187"/>
                    </a:lnTo>
                    <a:cubicBezTo>
                      <a:pt x="0" y="83807"/>
                      <a:pt x="83807" y="0"/>
                      <a:pt x="187187" y="0"/>
                    </a:cubicBezTo>
                    <a:close/>
                  </a:path>
                </a:pathLst>
              </a:custGeom>
              <a:solidFill>
                <a:srgbClr val="021B4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642685" cy="44485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3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20384465" y="11191649"/>
              <a:ext cx="3166293" cy="2059198"/>
              <a:chOff x="0" y="0"/>
              <a:chExt cx="625441" cy="406755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25441" cy="406755"/>
              </a:xfrm>
              <a:custGeom>
                <a:avLst/>
                <a:gdLst/>
                <a:ahLst/>
                <a:cxnLst/>
                <a:rect l="l" t="t" r="r" b="b"/>
                <a:pathLst>
                  <a:path w="625441" h="406755">
                    <a:moveTo>
                      <a:pt x="192348" y="0"/>
                    </a:moveTo>
                    <a:lnTo>
                      <a:pt x="433092" y="0"/>
                    </a:lnTo>
                    <a:cubicBezTo>
                      <a:pt x="539323" y="0"/>
                      <a:pt x="625441" y="86117"/>
                      <a:pt x="625441" y="192348"/>
                    </a:cubicBezTo>
                    <a:lnTo>
                      <a:pt x="625441" y="214407"/>
                    </a:lnTo>
                    <a:cubicBezTo>
                      <a:pt x="625441" y="320638"/>
                      <a:pt x="539323" y="406755"/>
                      <a:pt x="433092" y="406755"/>
                    </a:cubicBezTo>
                    <a:lnTo>
                      <a:pt x="192348" y="406755"/>
                    </a:lnTo>
                    <a:cubicBezTo>
                      <a:pt x="86117" y="406755"/>
                      <a:pt x="0" y="320638"/>
                      <a:pt x="0" y="214407"/>
                    </a:cubicBezTo>
                    <a:lnTo>
                      <a:pt x="0" y="192348"/>
                    </a:lnTo>
                    <a:cubicBezTo>
                      <a:pt x="0" y="86117"/>
                      <a:pt x="86117" y="0"/>
                      <a:pt x="192348" y="0"/>
                    </a:cubicBezTo>
                    <a:close/>
                  </a:path>
                </a:pathLst>
              </a:custGeom>
              <a:solidFill>
                <a:srgbClr val="021B4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625441" cy="44485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3"/>
                  </a:lnSpc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 rot="-591676">
            <a:off x="2757322" y="101706"/>
            <a:ext cx="10411274" cy="8853367"/>
            <a:chOff x="0" y="0"/>
            <a:chExt cx="13881699" cy="11804489"/>
          </a:xfrm>
        </p:grpSpPr>
        <p:sp>
          <p:nvSpPr>
            <p:cNvPr id="18" name="Freeform 18"/>
            <p:cNvSpPr/>
            <p:nvPr/>
          </p:nvSpPr>
          <p:spPr>
            <a:xfrm rot="52143">
              <a:off x="114537" y="47526"/>
              <a:ext cx="6304505" cy="4960198"/>
            </a:xfrm>
            <a:custGeom>
              <a:avLst/>
              <a:gdLst/>
              <a:ahLst/>
              <a:cxnLst/>
              <a:rect l="l" t="t" r="r" b="b"/>
              <a:pathLst>
                <a:path w="6304505" h="4960198">
                  <a:moveTo>
                    <a:pt x="0" y="0"/>
                  </a:moveTo>
                  <a:lnTo>
                    <a:pt x="6304505" y="0"/>
                  </a:lnTo>
                  <a:lnTo>
                    <a:pt x="6304505" y="4960198"/>
                  </a:lnTo>
                  <a:lnTo>
                    <a:pt x="0" y="4960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03913" b="-94383"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3893039" y="4374542"/>
              <a:ext cx="1060412" cy="369533"/>
              <a:chOff x="0" y="0"/>
              <a:chExt cx="380595" cy="13263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380595" cy="132630"/>
              </a:xfrm>
              <a:custGeom>
                <a:avLst/>
                <a:gdLst/>
                <a:ahLst/>
                <a:cxnLst/>
                <a:rect l="l" t="t" r="r" b="b"/>
                <a:pathLst>
                  <a:path w="380595" h="132630">
                    <a:moveTo>
                      <a:pt x="0" y="0"/>
                    </a:moveTo>
                    <a:lnTo>
                      <a:pt x="380595" y="0"/>
                    </a:lnTo>
                    <a:lnTo>
                      <a:pt x="380595" y="132630"/>
                    </a:lnTo>
                    <a:lnTo>
                      <a:pt x="0" y="1326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380595" cy="1707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3"/>
                  </a:lnSpc>
                </a:pPr>
                <a:endParaRPr/>
              </a:p>
            </p:txBody>
          </p:sp>
        </p:grpSp>
        <p:sp>
          <p:nvSpPr>
            <p:cNvPr id="22" name="Freeform 22"/>
            <p:cNvSpPr/>
            <p:nvPr/>
          </p:nvSpPr>
          <p:spPr>
            <a:xfrm>
              <a:off x="3943541" y="4401908"/>
              <a:ext cx="959408" cy="314801"/>
            </a:xfrm>
            <a:custGeom>
              <a:avLst/>
              <a:gdLst/>
              <a:ahLst/>
              <a:cxnLst/>
              <a:rect l="l" t="t" r="r" b="b"/>
              <a:pathLst>
                <a:path w="959408" h="314801">
                  <a:moveTo>
                    <a:pt x="0" y="0"/>
                  </a:moveTo>
                  <a:lnTo>
                    <a:pt x="959408" y="0"/>
                  </a:lnTo>
                  <a:lnTo>
                    <a:pt x="959408" y="314801"/>
                  </a:lnTo>
                  <a:lnTo>
                    <a:pt x="0" y="3148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05" b="-50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015759">
              <a:off x="6587738" y="1199897"/>
              <a:ext cx="6705866" cy="5037195"/>
            </a:xfrm>
            <a:custGeom>
              <a:avLst/>
              <a:gdLst/>
              <a:ahLst/>
              <a:cxnLst/>
              <a:rect l="l" t="t" r="r" b="b"/>
              <a:pathLst>
                <a:path w="6705866" h="5037195">
                  <a:moveTo>
                    <a:pt x="0" y="0"/>
                  </a:moveTo>
                  <a:lnTo>
                    <a:pt x="6705866" y="0"/>
                  </a:lnTo>
                  <a:lnTo>
                    <a:pt x="6705866" y="5037195"/>
                  </a:lnTo>
                  <a:lnTo>
                    <a:pt x="0" y="5037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03318" r="-103633"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" name="Group 24"/>
            <p:cNvGrpSpPr/>
            <p:nvPr/>
          </p:nvGrpSpPr>
          <p:grpSpPr>
            <a:xfrm rot="1009679">
              <a:off x="10099944" y="5897328"/>
              <a:ext cx="1023928" cy="369533"/>
              <a:chOff x="0" y="0"/>
              <a:chExt cx="367501" cy="13263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367501" cy="132630"/>
              </a:xfrm>
              <a:custGeom>
                <a:avLst/>
                <a:gdLst/>
                <a:ahLst/>
                <a:cxnLst/>
                <a:rect l="l" t="t" r="r" b="b"/>
                <a:pathLst>
                  <a:path w="367501" h="132630">
                    <a:moveTo>
                      <a:pt x="0" y="0"/>
                    </a:moveTo>
                    <a:lnTo>
                      <a:pt x="367501" y="0"/>
                    </a:lnTo>
                    <a:lnTo>
                      <a:pt x="367501" y="132630"/>
                    </a:lnTo>
                    <a:lnTo>
                      <a:pt x="0" y="1326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38100"/>
                <a:ext cx="367501" cy="1707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3"/>
                  </a:lnSpc>
                </a:pPr>
                <a:endParaRPr/>
              </a:p>
            </p:txBody>
          </p:sp>
        </p:grpSp>
        <p:sp>
          <p:nvSpPr>
            <p:cNvPr id="27" name="Freeform 27"/>
            <p:cNvSpPr/>
            <p:nvPr/>
          </p:nvSpPr>
          <p:spPr>
            <a:xfrm rot="1009679">
              <a:off x="10148708" y="5924694"/>
              <a:ext cx="926399" cy="314801"/>
            </a:xfrm>
            <a:custGeom>
              <a:avLst/>
              <a:gdLst/>
              <a:ahLst/>
              <a:cxnLst/>
              <a:rect l="l" t="t" r="r" b="b"/>
              <a:pathLst>
                <a:path w="926399" h="314801">
                  <a:moveTo>
                    <a:pt x="0" y="0"/>
                  </a:moveTo>
                  <a:lnTo>
                    <a:pt x="926399" y="0"/>
                  </a:lnTo>
                  <a:lnTo>
                    <a:pt x="926399" y="314801"/>
                  </a:lnTo>
                  <a:lnTo>
                    <a:pt x="0" y="3148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263" r="-126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591676">
              <a:off x="6377992" y="6368433"/>
              <a:ext cx="6705866" cy="4898006"/>
            </a:xfrm>
            <a:custGeom>
              <a:avLst/>
              <a:gdLst/>
              <a:ahLst/>
              <a:cxnLst/>
              <a:rect l="l" t="t" r="r" b="b"/>
              <a:pathLst>
                <a:path w="6705866" h="4898006">
                  <a:moveTo>
                    <a:pt x="0" y="0"/>
                  </a:moveTo>
                  <a:lnTo>
                    <a:pt x="6705866" y="0"/>
                  </a:lnTo>
                  <a:lnTo>
                    <a:pt x="6705866" y="4898006"/>
                  </a:lnTo>
                  <a:lnTo>
                    <a:pt x="0" y="4898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99096" t="-104437"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" name="Group 29"/>
            <p:cNvGrpSpPr/>
            <p:nvPr/>
          </p:nvGrpSpPr>
          <p:grpSpPr>
            <a:xfrm rot="591676">
              <a:off x="10069321" y="10830069"/>
              <a:ext cx="1060412" cy="369533"/>
              <a:chOff x="0" y="0"/>
              <a:chExt cx="380595" cy="13263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380595" cy="132630"/>
              </a:xfrm>
              <a:custGeom>
                <a:avLst/>
                <a:gdLst/>
                <a:ahLst/>
                <a:cxnLst/>
                <a:rect l="l" t="t" r="r" b="b"/>
                <a:pathLst>
                  <a:path w="380595" h="132630">
                    <a:moveTo>
                      <a:pt x="0" y="0"/>
                    </a:moveTo>
                    <a:lnTo>
                      <a:pt x="380595" y="0"/>
                    </a:lnTo>
                    <a:lnTo>
                      <a:pt x="380595" y="132630"/>
                    </a:lnTo>
                    <a:lnTo>
                      <a:pt x="0" y="1326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38100"/>
                <a:ext cx="380595" cy="1707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3"/>
                  </a:lnSpc>
                </a:pPr>
                <a:endParaRPr/>
              </a:p>
            </p:txBody>
          </p:sp>
        </p:grpSp>
        <p:sp>
          <p:nvSpPr>
            <p:cNvPr id="32" name="Freeform 32"/>
            <p:cNvSpPr/>
            <p:nvPr/>
          </p:nvSpPr>
          <p:spPr>
            <a:xfrm rot="591676">
              <a:off x="10119823" y="10857436"/>
              <a:ext cx="959408" cy="314801"/>
            </a:xfrm>
            <a:custGeom>
              <a:avLst/>
              <a:gdLst/>
              <a:ahLst/>
              <a:cxnLst/>
              <a:rect l="l" t="t" r="r" b="b"/>
              <a:pathLst>
                <a:path w="959408" h="314801">
                  <a:moveTo>
                    <a:pt x="0" y="0"/>
                  </a:moveTo>
                  <a:lnTo>
                    <a:pt x="959408" y="0"/>
                  </a:lnTo>
                  <a:lnTo>
                    <a:pt x="959408" y="314801"/>
                  </a:lnTo>
                  <a:lnTo>
                    <a:pt x="0" y="3148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05" b="-50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42742">
              <a:off x="30198" y="5244132"/>
              <a:ext cx="6465920" cy="4898006"/>
            </a:xfrm>
            <a:custGeom>
              <a:avLst/>
              <a:gdLst/>
              <a:ahLst/>
              <a:cxnLst/>
              <a:rect l="l" t="t" r="r" b="b"/>
              <a:pathLst>
                <a:path w="6465920" h="4898006">
                  <a:moveTo>
                    <a:pt x="0" y="0"/>
                  </a:moveTo>
                  <a:lnTo>
                    <a:pt x="6465920" y="0"/>
                  </a:lnTo>
                  <a:lnTo>
                    <a:pt x="6465920" y="4898006"/>
                  </a:lnTo>
                  <a:lnTo>
                    <a:pt x="0" y="4898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98892" t="-753" b="-96166"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34" name="Group 34"/>
            <p:cNvGrpSpPr/>
            <p:nvPr/>
          </p:nvGrpSpPr>
          <p:grpSpPr>
            <a:xfrm rot="-34025">
              <a:off x="3974916" y="9468938"/>
              <a:ext cx="1017955" cy="369533"/>
              <a:chOff x="0" y="0"/>
              <a:chExt cx="365357" cy="13263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365357" cy="132630"/>
              </a:xfrm>
              <a:custGeom>
                <a:avLst/>
                <a:gdLst/>
                <a:ahLst/>
                <a:cxnLst/>
                <a:rect l="l" t="t" r="r" b="b"/>
                <a:pathLst>
                  <a:path w="365357" h="132630">
                    <a:moveTo>
                      <a:pt x="0" y="0"/>
                    </a:moveTo>
                    <a:lnTo>
                      <a:pt x="365357" y="0"/>
                    </a:lnTo>
                    <a:lnTo>
                      <a:pt x="365357" y="132630"/>
                    </a:lnTo>
                    <a:lnTo>
                      <a:pt x="0" y="13263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38100"/>
                <a:ext cx="365357" cy="1707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43"/>
                  </a:lnSpc>
                </a:pPr>
                <a:endParaRPr/>
              </a:p>
            </p:txBody>
          </p:sp>
        </p:grpSp>
        <p:sp>
          <p:nvSpPr>
            <p:cNvPr id="37" name="Freeform 37"/>
            <p:cNvSpPr/>
            <p:nvPr/>
          </p:nvSpPr>
          <p:spPr>
            <a:xfrm rot="-34025">
              <a:off x="4023396" y="9496305"/>
              <a:ext cx="920995" cy="314801"/>
            </a:xfrm>
            <a:custGeom>
              <a:avLst/>
              <a:gdLst/>
              <a:ahLst/>
              <a:cxnLst/>
              <a:rect l="l" t="t" r="r" b="b"/>
              <a:pathLst>
                <a:path w="920995" h="314801">
                  <a:moveTo>
                    <a:pt x="0" y="0"/>
                  </a:moveTo>
                  <a:lnTo>
                    <a:pt x="920995" y="0"/>
                  </a:lnTo>
                  <a:lnTo>
                    <a:pt x="920995" y="314800"/>
                  </a:lnTo>
                  <a:lnTo>
                    <a:pt x="0" y="3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564" r="-156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d3b8c98-8fec-40e2-9d56-4920aaec85ea}" enabled="1" method="Standard" siteId="{1cebaa23-a6d9-40c4-a726-bb20b776273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Custom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Long Island's Future Revised 5.5.26</dc:title>
  <dc:creator>Regina Bast</dc:creator>
  <cp:lastModifiedBy>Regina A. Bast</cp:lastModifiedBy>
  <cp:revision>3</cp:revision>
  <dcterms:created xsi:type="dcterms:W3CDTF">2006-08-16T00:00:00Z</dcterms:created>
  <dcterms:modified xsi:type="dcterms:W3CDTF">2026-06-27T17:33:22Z</dcterms:modified>
  <dc:identifier>DAHIWk2qWG4</dc:identifier>
</cp:coreProperties>
</file>